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9" r:id="rId1"/>
  </p:sldMasterIdLst>
  <p:notesMasterIdLst>
    <p:notesMasterId r:id="rId4"/>
  </p:notesMasterIdLst>
  <p:handoutMasterIdLst>
    <p:handoutMasterId r:id="rId5"/>
  </p:handoutMasterIdLst>
  <p:sldIdLst>
    <p:sldId id="999" r:id="rId2"/>
    <p:sldId id="978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vonnick Bossy" initials="Y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5D69B49B-42FD-422C-A7D7-BD23B82841FC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B7871FC8-B7D7-495F-AFDF-413874147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18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E8586DD1-AA42-41C0-9FFC-55B368693A53}" type="datetimeFigureOut">
              <a:rPr lang="fr-FR" smtClean="0"/>
              <a:t>19/07/2021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C0760E4-96C7-44AD-AECD-A6FD9F239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421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5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99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36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3270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997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624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612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978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1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06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85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9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61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33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7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7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34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63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86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6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18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08/04/2021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92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08/04/2021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Yvonnick Bossy - Manager de transition - Mail : bossy.yvonnick@wanadoo.fr - Tel : 06-87-26-62-12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E9D265-E93A-4CA7-B876-7434BF71B4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24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hf sldNum="0" hdr="0"/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e@aamf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id="{E8E4BFB3-862D-404D-B863-482D2C182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altLang="fr-FR"/>
          </a:p>
        </p:txBody>
      </p:sp>
      <p:pic>
        <p:nvPicPr>
          <p:cNvPr id="3075" name="Espace réservé du contenu 3">
            <a:extLst>
              <a:ext uri="{FF2B5EF4-FFF2-40B4-BE49-F238E27FC236}">
                <a16:creationId xmlns:a16="http://schemas.microsoft.com/office/drawing/2014/main" id="{444930EA-25AF-4452-A8A5-7F5F7A91E1C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2" r="18404" b="21040"/>
          <a:stretch>
            <a:fillRect/>
          </a:stretch>
        </p:blipFill>
        <p:spPr>
          <a:xfrm>
            <a:off x="0" y="-85725"/>
            <a:ext cx="12192000" cy="69437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>
            <a:extLst>
              <a:ext uri="{FF2B5EF4-FFF2-40B4-BE49-F238E27FC236}">
                <a16:creationId xmlns:a16="http://schemas.microsoft.com/office/drawing/2014/main" id="{F9E96290-65D6-4627-9D3F-B4822EEED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307" y="1897432"/>
            <a:ext cx="8728696" cy="3817567"/>
          </a:xfrm>
        </p:spPr>
        <p:txBody>
          <a:bodyPr>
            <a:normAutofit/>
          </a:bodyPr>
          <a:lstStyle/>
          <a:p>
            <a:pPr algn="l"/>
            <a:r>
              <a:rPr lang="fr-FR" altLang="fr-FR" sz="2000" u="sng" dirty="0">
                <a:solidFill>
                  <a:srgbClr val="FF0000"/>
                </a:solidFill>
              </a:rPr>
              <a:t>Partie propre à chaque projet : concentrez vous surtout  présenter les atouts de votre projet pour les habitants du village </a:t>
            </a:r>
            <a:br>
              <a:rPr lang="fr-FR" altLang="fr-FR" sz="2400" u="sng" dirty="0">
                <a:solidFill>
                  <a:schemeClr val="tx1"/>
                </a:solidFill>
              </a:rPr>
            </a:br>
            <a:br>
              <a:rPr lang="fr-FR" altLang="fr-FR" sz="2400" u="sng" dirty="0">
                <a:solidFill>
                  <a:schemeClr val="tx1"/>
                </a:solidFill>
              </a:rPr>
            </a:br>
            <a:r>
              <a:rPr lang="fr-FR" altLang="fr-FR" sz="1600" i="1" dirty="0">
                <a:solidFill>
                  <a:schemeClr val="tx1"/>
                </a:solidFill>
              </a:rPr>
              <a:t>Nous vous incitons : </a:t>
            </a:r>
            <a:br>
              <a:rPr lang="fr-FR" altLang="fr-FR" sz="1600" i="1" dirty="0">
                <a:solidFill>
                  <a:schemeClr val="tx1"/>
                </a:solidFill>
              </a:rPr>
            </a:br>
            <a:r>
              <a:rPr lang="fr-FR" altLang="fr-FR" sz="1600" i="1" dirty="0">
                <a:solidFill>
                  <a:schemeClr val="tx1"/>
                </a:solidFill>
              </a:rPr>
              <a:t>-à trouver vos arguments en répondant aux 53 questions de l’autodiagnostic de mon projet et de mon territoire</a:t>
            </a:r>
            <a:br>
              <a:rPr lang="fr-FR" altLang="fr-FR" sz="1600" i="1" dirty="0">
                <a:solidFill>
                  <a:schemeClr val="tx1"/>
                </a:solidFill>
              </a:rPr>
            </a:br>
            <a:r>
              <a:rPr lang="fr-FR" altLang="fr-FR" sz="1600" i="1" dirty="0">
                <a:solidFill>
                  <a:schemeClr val="tx1"/>
                </a:solidFill>
              </a:rPr>
              <a:t>-exemple plaquette de présentation projet Demeter Energies</a:t>
            </a:r>
            <a:br>
              <a:rPr lang="fr-FR" altLang="fr-FR" sz="1600" i="1" dirty="0">
                <a:solidFill>
                  <a:schemeClr val="tx1"/>
                </a:solidFill>
              </a:rPr>
            </a:br>
            <a:endParaRPr lang="fr-FR" altLang="fr-FR" sz="2400" i="1" dirty="0">
              <a:solidFill>
                <a:schemeClr val="tx1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A83C2A71-56A1-4B87-BD64-0AB0898C47A8}"/>
              </a:ext>
            </a:extLst>
          </p:cNvPr>
          <p:cNvSpPr txBox="1">
            <a:spLocks/>
          </p:cNvSpPr>
          <p:nvPr/>
        </p:nvSpPr>
        <p:spPr>
          <a:xfrm>
            <a:off x="1104900" y="526472"/>
            <a:ext cx="8169103" cy="10356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189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/>
              <a:t>Notre projet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29B28DA-9B8A-4EC9-A70F-70054419BC8C}"/>
              </a:ext>
            </a:extLst>
          </p:cNvPr>
          <p:cNvSpPr txBox="1"/>
          <p:nvPr/>
        </p:nvSpPr>
        <p:spPr>
          <a:xfrm>
            <a:off x="646542" y="6331528"/>
            <a:ext cx="8297433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444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70C0"/>
                </a:solidFill>
              </a:rPr>
              <a:t>Contactez l’animatrice AAMF du GT porteurs de projets : Hélène - 07 87 86 53 01 - </a:t>
            </a:r>
            <a:r>
              <a:rPr lang="fr-FR" sz="1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helene@aamf.fr</a:t>
            </a:r>
            <a:endParaRPr lang="fr-FR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3351</TotalTime>
  <Words>80</Words>
  <Application>Microsoft Office PowerPoint</Application>
  <PresentationFormat>Grand écran</PresentationFormat>
  <Paragraphs>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Facette</vt:lpstr>
      <vt:lpstr>Présentation PowerPoint</vt:lpstr>
      <vt:lpstr>Partie propre à chaque projet : concentrez vous surtout  présenter les atouts de votre projet pour les habitants du village   Nous vous incitons :  -à trouver vos arguments en répondant aux 53 questions de l’autodiagnostic de mon projet et de mon territoire -exemple plaquette de présentation projet Demeter Energies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Yvonnick Bossy</dc:creator>
  <cp:lastModifiedBy>Hélène BERHAULT</cp:lastModifiedBy>
  <cp:revision>119</cp:revision>
  <cp:lastPrinted>2021-06-16T14:26:15Z</cp:lastPrinted>
  <dcterms:created xsi:type="dcterms:W3CDTF">2021-02-09T14:12:14Z</dcterms:created>
  <dcterms:modified xsi:type="dcterms:W3CDTF">2021-07-19T09:51:45Z</dcterms:modified>
</cp:coreProperties>
</file>