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9" r:id="rId2"/>
    <p:sldId id="290" r:id="rId3"/>
    <p:sldId id="258" r:id="rId4"/>
    <p:sldId id="259" r:id="rId5"/>
    <p:sldId id="260" r:id="rId6"/>
    <p:sldId id="261" r:id="rId7"/>
    <p:sldId id="271" r:id="rId8"/>
    <p:sldId id="265" r:id="rId9"/>
    <p:sldId id="288" r:id="rId10"/>
  </p:sldIdLst>
  <p:sldSz cx="9906000" cy="6858000" type="A4"/>
  <p:notesSz cx="6888163" cy="100218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.ollivier" initials="D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660"/>
  </p:normalViewPr>
  <p:slideViewPr>
    <p:cSldViewPr>
      <p:cViewPr varScale="1">
        <p:scale>
          <a:sx n="108" d="100"/>
          <a:sy n="108" d="100"/>
        </p:scale>
        <p:origin x="1734" y="108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7BDC1AEF-8DA0-4886-98C4-09675F680FA8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4E7E569-9309-42C4-A201-F57ECA24A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21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D385-E247-4872-AC15-D1B66AC53422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B0B2D-49FC-459F-84A0-96F1304F2D9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2632166"/>
            <a:ext cx="7772400" cy="211566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Document Unique</a:t>
            </a:r>
            <a:br>
              <a:rPr lang="fr-FR" dirty="0"/>
            </a:br>
            <a:r>
              <a:rPr lang="fr-FR" dirty="0"/>
              <a:t>d’Evaluation</a:t>
            </a:r>
            <a:br>
              <a:rPr lang="fr-FR" dirty="0"/>
            </a:br>
            <a:r>
              <a:rPr lang="fr-FR" dirty="0"/>
              <a:t>des Risques Professionnels 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136576" y="1772816"/>
            <a:ext cx="7447577" cy="603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Classée pour la Protection de l’Environnement- Arrêté préfectoral N°18/DCSE/IC/022 du 9 avril 2018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Rubriques 2781-1-a et 2781-2  , 2910-B-2a et 4310-2  N° Agrément Sanitaire</a:t>
            </a:r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280831"/>
            <a:ext cx="1318989" cy="131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675" y="408431"/>
            <a:ext cx="1793901" cy="942135"/>
          </a:xfrm>
          <a:prstGeom prst="rect">
            <a:avLst/>
          </a:prstGeom>
          <a:noFill/>
        </p:spPr>
      </p:pic>
      <p:sp>
        <p:nvSpPr>
          <p:cNvPr id="7" name="Sous-titre 2"/>
          <p:cNvSpPr txBox="1">
            <a:spLocks/>
          </p:cNvSpPr>
          <p:nvPr/>
        </p:nvSpPr>
        <p:spPr>
          <a:xfrm>
            <a:off x="1744781" y="416905"/>
            <a:ext cx="5935194" cy="1318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775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550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3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09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387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6649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89424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198" indent="0" algn="ctr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None/>
              <a:defRPr sz="24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900" b="1" dirty="0">
                <a:latin typeface="Arial" panose="020B0604020202020204" pitchFamily="34" charset="0"/>
                <a:cs typeface="Arial" panose="020B0604020202020204" pitchFamily="34" charset="0"/>
              </a:rPr>
              <a:t>O’TERRES   ENERGIES</a:t>
            </a:r>
          </a:p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RD 3    77260  Ussy sur Marne</a:t>
            </a:r>
          </a:p>
          <a:p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Site de méthanisation agricole,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injection de 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biométhane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dans le réseau de gaz naturel (</a:t>
            </a:r>
            <a:r>
              <a:rPr lang="fr-F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GrDF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763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/>
              <a:t>Responsable</a:t>
            </a:r>
            <a:r>
              <a:rPr lang="fr-FR" sz="2000" dirty="0"/>
              <a:t> : Jean-François DELAITRE</a:t>
            </a:r>
          </a:p>
          <a:p>
            <a:r>
              <a:rPr lang="fr-FR" sz="2000" dirty="0"/>
              <a:t>Personnels salariés :		Emargements</a:t>
            </a:r>
          </a:p>
          <a:p>
            <a:pPr lvl="1"/>
            <a:r>
              <a:rPr lang="fr-FR" sz="2000" dirty="0"/>
              <a:t>GUILLOU Greg</a:t>
            </a:r>
          </a:p>
          <a:p>
            <a:pPr lvl="1"/>
            <a:r>
              <a:rPr lang="fr-FR" sz="2000" dirty="0"/>
              <a:t>………………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6233592" y="6237312"/>
            <a:ext cx="367240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mis à jour le 08 novembre 2019</a:t>
            </a:r>
          </a:p>
        </p:txBody>
      </p:sp>
    </p:spTree>
    <p:extLst>
      <p:ext uri="{BB962C8B-B14F-4D97-AF65-F5344CB8AC3E}">
        <p14:creationId xmlns:p14="http://schemas.microsoft.com/office/powerpoint/2010/main" val="256556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5482952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Mix Box Fosse d’accès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5" y="4221087"/>
            <a:ext cx="3312368" cy="2484276"/>
          </a:xfrm>
          <a:ln w="12700">
            <a:solidFill>
              <a:schemeClr val="tx1"/>
            </a:solidFill>
          </a:ln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637112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u="sng" dirty="0"/>
              <a:t>Risques constatés </a:t>
            </a:r>
            <a:r>
              <a:rPr lang="fr-FR" dirty="0"/>
              <a:t>:</a:t>
            </a:r>
          </a:p>
          <a:p>
            <a:r>
              <a:rPr lang="fr-FR" dirty="0"/>
              <a:t>Chute, glissade</a:t>
            </a:r>
          </a:p>
          <a:p>
            <a:r>
              <a:rPr lang="fr-FR" dirty="0"/>
              <a:t>Salissure</a:t>
            </a:r>
          </a:p>
          <a:p>
            <a:pPr marL="0" indent="0">
              <a:buNone/>
            </a:pPr>
            <a:r>
              <a:rPr lang="fr-FR" u="sng" dirty="0"/>
              <a:t>Précautions à prendre :</a:t>
            </a:r>
          </a:p>
          <a:p>
            <a:r>
              <a:rPr lang="fr-FR" dirty="0"/>
              <a:t>Nettoyage de la zone avant travaux</a:t>
            </a:r>
          </a:p>
          <a:p>
            <a:r>
              <a:rPr lang="fr-FR" dirty="0"/>
              <a:t>Remise en place des grilles après intervention   </a:t>
            </a:r>
          </a:p>
          <a:p>
            <a:pPr marL="0" indent="0">
              <a:buNone/>
            </a:pPr>
            <a:r>
              <a:rPr lang="fr-FR" u="sng" dirty="0"/>
              <a:t>EPI :</a:t>
            </a:r>
          </a:p>
          <a:p>
            <a:r>
              <a:rPr lang="fr-FR" dirty="0"/>
              <a:t>Gants</a:t>
            </a:r>
          </a:p>
          <a:p>
            <a:r>
              <a:rPr lang="fr-FR" dirty="0"/>
              <a:t>Chaussures de sécurité</a:t>
            </a:r>
          </a:p>
          <a:p>
            <a:pPr marL="0" indent="0">
              <a:buNone/>
            </a:pPr>
            <a:r>
              <a:rPr lang="fr-FR" u="sng" dirty="0"/>
              <a:t>Mesures à mettre en œuvre :</a:t>
            </a:r>
          </a:p>
          <a:p>
            <a:r>
              <a:rPr lang="fr-FR" dirty="0"/>
              <a:t>Fixation des grilles 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286350" y="404664"/>
            <a:ext cx="864096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37176" y="548680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Danger  3/6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37176" y="1052736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Exposition  5/6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585" y="1532730"/>
            <a:ext cx="3312368" cy="24842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5482952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dirty="0"/>
              <a:t>Accès zone d’alimentation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5" y="2132857"/>
            <a:ext cx="4453421" cy="3240781"/>
          </a:xfrm>
          <a:ln w="12700">
            <a:solidFill>
              <a:schemeClr val="tx1"/>
            </a:solidFill>
          </a:ln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6371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/>
              <a:t>Risques constatés</a:t>
            </a:r>
            <a:r>
              <a:rPr lang="fr-FR" sz="2400" dirty="0"/>
              <a:t>:</a:t>
            </a:r>
          </a:p>
          <a:p>
            <a:pPr marL="0" indent="0">
              <a:buNone/>
            </a:pPr>
            <a:r>
              <a:rPr lang="fr-FR" sz="2400" dirty="0"/>
              <a:t>Si humide ou gras très glissant, chute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u="sng" dirty="0"/>
              <a:t>Précautions à prendre </a:t>
            </a:r>
            <a:endParaRPr lang="fr-FR" sz="2400" dirty="0"/>
          </a:p>
          <a:p>
            <a:r>
              <a:rPr lang="fr-FR" sz="2400" dirty="0"/>
              <a:t>Nettoyage de l’escalier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u="sng" dirty="0"/>
              <a:t>EPI</a:t>
            </a:r>
          </a:p>
          <a:p>
            <a:r>
              <a:rPr lang="fr-FR" sz="2400" dirty="0"/>
              <a:t>Chaussures à crampons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400" u="sng" dirty="0"/>
              <a:t>Mesures à mettre en œuvre :</a:t>
            </a:r>
          </a:p>
          <a:p>
            <a:r>
              <a:rPr lang="fr-FR" sz="2400" dirty="0"/>
              <a:t>Installation de garde-corps</a:t>
            </a:r>
          </a:p>
        </p:txBody>
      </p:sp>
      <p:sp>
        <p:nvSpPr>
          <p:cNvPr id="6" name="Rectangle 5"/>
          <p:cNvSpPr/>
          <p:nvPr/>
        </p:nvSpPr>
        <p:spPr>
          <a:xfrm>
            <a:off x="8203704" y="377952"/>
            <a:ext cx="864096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37176" y="548680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Danger  2/6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37176" y="1052736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Exposition 6/6</a:t>
            </a:r>
          </a:p>
        </p:txBody>
      </p:sp>
    </p:spTree>
    <p:extLst>
      <p:ext uri="{BB962C8B-B14F-4D97-AF65-F5344CB8AC3E}">
        <p14:creationId xmlns:p14="http://schemas.microsoft.com/office/powerpoint/2010/main" val="340037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5482952" cy="1143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fr-FR" dirty="0"/>
              <a:t>Murs cases ensilage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970784" cy="4637112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6371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/>
              <a:t>Risques constatés :</a:t>
            </a:r>
          </a:p>
          <a:p>
            <a:r>
              <a:rPr lang="fr-FR" sz="2400" dirty="0"/>
              <a:t>Chute sur les cotés</a:t>
            </a:r>
          </a:p>
          <a:p>
            <a:r>
              <a:rPr lang="fr-FR" sz="2400" dirty="0"/>
              <a:t>Glissade</a:t>
            </a:r>
          </a:p>
          <a:p>
            <a:pPr marL="0" indent="0">
              <a:buNone/>
            </a:pPr>
            <a:r>
              <a:rPr lang="fr-FR" sz="2400" u="sng" dirty="0"/>
              <a:t>Précautions à prendre :</a:t>
            </a:r>
          </a:p>
          <a:p>
            <a:r>
              <a:rPr lang="fr-FR" sz="2400" dirty="0"/>
              <a:t> Rester sur les tas d’ensilage</a:t>
            </a:r>
          </a:p>
          <a:p>
            <a:r>
              <a:rPr lang="fr-FR" sz="2400" dirty="0"/>
              <a:t>  Eviter de circuler côté vide </a:t>
            </a:r>
          </a:p>
          <a:p>
            <a:pPr marL="0" indent="0">
              <a:buNone/>
            </a:pPr>
            <a:r>
              <a:rPr lang="fr-FR" sz="2400" u="sng" dirty="0"/>
              <a:t>EPI :</a:t>
            </a:r>
          </a:p>
          <a:p>
            <a:r>
              <a:rPr lang="fr-FR" sz="2400" dirty="0"/>
              <a:t>Chaussures de sécurité</a:t>
            </a:r>
            <a:endParaRPr lang="fr-FR" sz="2400" u="sng" dirty="0"/>
          </a:p>
          <a:p>
            <a:pPr marL="0" indent="0">
              <a:buNone/>
            </a:pPr>
            <a:r>
              <a:rPr lang="fr-FR" sz="2400" u="sng" dirty="0"/>
              <a:t>Mesures à mettre en œuvre :</a:t>
            </a:r>
          </a:p>
          <a:p>
            <a:r>
              <a:rPr lang="fr-FR" sz="2400" dirty="0"/>
              <a:t>Sécuriser l’accès côté cour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5417" y="337518"/>
            <a:ext cx="864096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37176" y="548680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Danger  4/6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37176" y="1052736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Exposition  4/6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84" y="2132856"/>
            <a:ext cx="374441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56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5482952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4000" dirty="0"/>
              <a:t>Purification : dépannage compresseur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63711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400" u="sng" dirty="0"/>
              <a:t>Risques constatés</a:t>
            </a:r>
          </a:p>
          <a:p>
            <a:r>
              <a:rPr lang="fr-FR" sz="2400" dirty="0"/>
              <a:t>Risque d’explosion</a:t>
            </a:r>
          </a:p>
          <a:p>
            <a:pPr marL="0" indent="0">
              <a:buNone/>
            </a:pPr>
            <a:r>
              <a:rPr lang="fr-FR" sz="2400" u="sng" dirty="0"/>
              <a:t>Précautions à prendre :</a:t>
            </a:r>
          </a:p>
          <a:p>
            <a:r>
              <a:rPr lang="fr-FR" sz="2400" dirty="0"/>
              <a:t> Affichage de rappel sur la porte  </a:t>
            </a:r>
          </a:p>
          <a:p>
            <a:r>
              <a:rPr lang="fr-FR" sz="2400" dirty="0"/>
              <a:t>Permis de feu</a:t>
            </a:r>
          </a:p>
          <a:p>
            <a:r>
              <a:rPr lang="fr-FR" sz="2400" dirty="0"/>
              <a:t>Présence d’un opérateur du site</a:t>
            </a:r>
          </a:p>
          <a:p>
            <a:r>
              <a:rPr lang="fr-FR" sz="2400" dirty="0"/>
              <a:t>Coupure des vannes gaz et détente</a:t>
            </a:r>
          </a:p>
          <a:p>
            <a:pPr marL="0" indent="0">
              <a:buNone/>
            </a:pPr>
            <a:r>
              <a:rPr lang="fr-FR" sz="2400" u="sng" dirty="0"/>
              <a:t>EPI</a:t>
            </a:r>
            <a:r>
              <a:rPr lang="fr-FR" sz="2400" dirty="0"/>
              <a:t> : Casque </a:t>
            </a:r>
          </a:p>
          <a:p>
            <a:pPr marL="0" indent="0">
              <a:buNone/>
            </a:pPr>
            <a:r>
              <a:rPr lang="fr-FR" sz="2400" u="sng" dirty="0"/>
              <a:t>Mesures à mettre en œuvre :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dirty="0"/>
              <a:t> NC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286350" y="404664"/>
            <a:ext cx="864096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37176" y="548680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Danger  6/6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37176" y="1052736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Exposition  3/6</a:t>
            </a: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844824"/>
            <a:ext cx="4944550" cy="3744416"/>
          </a:xfrm>
        </p:spPr>
      </p:pic>
    </p:spTree>
    <p:extLst>
      <p:ext uri="{BB962C8B-B14F-4D97-AF65-F5344CB8AC3E}">
        <p14:creationId xmlns:p14="http://schemas.microsoft.com/office/powerpoint/2010/main" val="1410695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5482952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4000" dirty="0"/>
              <a:t>Purification : Contrôle compresseur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637112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6371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/>
              <a:t>Risques constatés</a:t>
            </a:r>
          </a:p>
          <a:p>
            <a:r>
              <a:rPr lang="fr-FR" sz="2400" dirty="0"/>
              <a:t>exposition au bruit </a:t>
            </a:r>
          </a:p>
          <a:p>
            <a:pPr marL="0" indent="0">
              <a:buNone/>
            </a:pPr>
            <a:r>
              <a:rPr lang="fr-FR" sz="2400" u="sng" dirty="0"/>
              <a:t>Précautions à prendre :</a:t>
            </a:r>
          </a:p>
          <a:p>
            <a:r>
              <a:rPr lang="fr-FR" sz="2400" dirty="0"/>
              <a:t> Port du casque sonore</a:t>
            </a:r>
          </a:p>
          <a:p>
            <a:r>
              <a:rPr lang="fr-FR" sz="2400" dirty="0"/>
              <a:t> Affichage de rappel sur la porte  </a:t>
            </a:r>
          </a:p>
          <a:p>
            <a:pPr marL="0" indent="0">
              <a:buNone/>
            </a:pPr>
            <a:r>
              <a:rPr lang="fr-FR" sz="2400" u="sng" dirty="0"/>
              <a:t>EPI</a:t>
            </a:r>
            <a:r>
              <a:rPr lang="fr-FR" sz="2400" dirty="0"/>
              <a:t> : Casque </a:t>
            </a:r>
          </a:p>
          <a:p>
            <a:pPr marL="0" indent="0">
              <a:buNone/>
            </a:pPr>
            <a:r>
              <a:rPr lang="fr-FR" sz="2400" u="sng" dirty="0"/>
              <a:t>Mesures à mettre en œuvre :</a:t>
            </a:r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dirty="0"/>
              <a:t> NC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286350" y="404664"/>
            <a:ext cx="864096" cy="10801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37176" y="548680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Danger  2/6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37176" y="1052736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Exposition  6/6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0" t="47900"/>
          <a:stretch/>
        </p:blipFill>
        <p:spPr>
          <a:xfrm>
            <a:off x="1064568" y="1700809"/>
            <a:ext cx="3456384" cy="43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0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5482952" cy="1143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fr-FR" dirty="0"/>
              <a:t>Trémie d’alimentation </a:t>
            </a:r>
            <a:r>
              <a:rPr lang="fr-FR" sz="3100" dirty="0"/>
              <a:t>AMS1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637112"/>
          </a:xfrm>
          <a:ln w="1270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637112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u="sng" dirty="0"/>
              <a:t>Risques constatés:</a:t>
            </a:r>
          </a:p>
          <a:p>
            <a:r>
              <a:rPr lang="fr-FR" dirty="0"/>
              <a:t>Mise en route intempestive au cours de l’intervention</a:t>
            </a:r>
          </a:p>
          <a:p>
            <a:pPr marL="0" indent="0">
              <a:buNone/>
            </a:pPr>
            <a:r>
              <a:rPr lang="fr-FR" u="sng" dirty="0"/>
              <a:t>Précautions à prendre :</a:t>
            </a:r>
          </a:p>
          <a:p>
            <a:r>
              <a:rPr lang="fr-FR" dirty="0"/>
              <a:t>Actionner coup de poing sur la droite avant l’ouverture des portes</a:t>
            </a:r>
          </a:p>
          <a:p>
            <a:r>
              <a:rPr lang="fr-FR" dirty="0"/>
              <a:t>Prévenir le responsable avant l’intervention </a:t>
            </a:r>
          </a:p>
          <a:p>
            <a:pPr marL="0" indent="0">
              <a:buNone/>
            </a:pPr>
            <a:r>
              <a:rPr lang="fr-FR" u="sng" dirty="0"/>
              <a:t>EPI :</a:t>
            </a:r>
          </a:p>
          <a:p>
            <a:r>
              <a:rPr lang="fr-FR" dirty="0"/>
              <a:t>Chaussures de sécurité</a:t>
            </a:r>
          </a:p>
          <a:p>
            <a:r>
              <a:rPr lang="fr-FR" dirty="0"/>
              <a:t>Gants</a:t>
            </a:r>
          </a:p>
          <a:p>
            <a:pPr marL="0" indent="0">
              <a:buNone/>
            </a:pPr>
            <a:r>
              <a:rPr lang="fr-FR" u="sng" dirty="0"/>
              <a:t>Mesures à mettre en œuvre :</a:t>
            </a:r>
          </a:p>
          <a:p>
            <a:r>
              <a:rPr lang="fr-FR" dirty="0"/>
              <a:t>NC</a:t>
            </a:r>
          </a:p>
        </p:txBody>
      </p:sp>
      <p:sp>
        <p:nvSpPr>
          <p:cNvPr id="6" name="Rectangle 5"/>
          <p:cNvSpPr/>
          <p:nvPr/>
        </p:nvSpPr>
        <p:spPr>
          <a:xfrm>
            <a:off x="8286350" y="404664"/>
            <a:ext cx="864096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37176" y="548680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Danger  5/6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37176" y="1052736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Exposition  4/6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2" y="2276872"/>
            <a:ext cx="389992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4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5482952" cy="1143000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6371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/>
              <a:t>Risques constatés </a:t>
            </a:r>
            <a:r>
              <a:rPr lang="fr-FR" sz="2400" dirty="0"/>
              <a:t>:</a:t>
            </a:r>
          </a:p>
          <a:p>
            <a:pPr marL="0" indent="0">
              <a:buNone/>
            </a:pPr>
            <a:r>
              <a:rPr lang="fr-FR" sz="2400" u="sng" dirty="0"/>
              <a:t>Précautions à prendre </a:t>
            </a:r>
            <a:r>
              <a:rPr lang="fr-FR" sz="2400" dirty="0"/>
              <a:t>:</a:t>
            </a:r>
          </a:p>
          <a:p>
            <a:r>
              <a:rPr lang="fr-FR" sz="2400" dirty="0"/>
              <a:t> </a:t>
            </a:r>
          </a:p>
          <a:p>
            <a:pPr marL="0" indent="0">
              <a:buNone/>
            </a:pPr>
            <a:r>
              <a:rPr lang="fr-FR" sz="2400" u="sng" dirty="0"/>
              <a:t>EPI :</a:t>
            </a:r>
          </a:p>
          <a:p>
            <a:pPr marL="0" indent="0">
              <a:buNone/>
            </a:pPr>
            <a:r>
              <a:rPr lang="fr-FR" sz="2400" u="sng" dirty="0"/>
              <a:t>Mesures à mettre en œuvre </a:t>
            </a:r>
            <a:r>
              <a:rPr lang="fr-FR" sz="2400" dirty="0"/>
              <a:t>:</a:t>
            </a:r>
          </a:p>
          <a:p>
            <a:pPr marL="0" indent="0">
              <a:buNone/>
            </a:pPr>
            <a:r>
              <a:rPr lang="fr-FR" sz="2400" dirty="0"/>
              <a:t>NC</a:t>
            </a:r>
          </a:p>
          <a:p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286350" y="404664"/>
            <a:ext cx="864096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37176" y="548680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Danger  5/6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537176" y="1052736"/>
            <a:ext cx="1584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Exposition  5/6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6585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379</Words>
  <Application>Microsoft Office PowerPoint</Application>
  <PresentationFormat>Format A4 (210 x 297 mm)</PresentationFormat>
  <Paragraphs>95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Thème Office</vt:lpstr>
      <vt:lpstr>Document Unique d’Evaluation des Risques Professionnels </vt:lpstr>
      <vt:lpstr>Présentation PowerPoint</vt:lpstr>
      <vt:lpstr>Mix Box Fosse d’accès</vt:lpstr>
      <vt:lpstr>Accès zone d’alimentation</vt:lpstr>
      <vt:lpstr>Murs cases ensilage</vt:lpstr>
      <vt:lpstr>Purification : dépannage compresseur</vt:lpstr>
      <vt:lpstr>Purification : Contrôle compresseur</vt:lpstr>
      <vt:lpstr>Trémie d’alimentation AMS1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Unique d’Evaluation des Risques Professionnels</dc:title>
  <dc:creator>d.ollivier</dc:creator>
  <cp:lastModifiedBy>delphine gay</cp:lastModifiedBy>
  <cp:revision>47</cp:revision>
  <cp:lastPrinted>2019-11-05T13:42:35Z</cp:lastPrinted>
  <dcterms:created xsi:type="dcterms:W3CDTF">2015-04-08T12:16:03Z</dcterms:created>
  <dcterms:modified xsi:type="dcterms:W3CDTF">2020-02-12T21:48:45Z</dcterms:modified>
</cp:coreProperties>
</file>