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508FD-C46F-4951-8269-A3E9E147A06F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82A4-2982-4C0B-A824-D531D0DE1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68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 txBox="1">
            <a:spLocks noGrp="1"/>
          </p:cNvSpPr>
          <p:nvPr>
            <p:ph type="body" idx="1"/>
          </p:nvPr>
        </p:nvSpPr>
        <p:spPr>
          <a:xfrm>
            <a:off x="681990" y="4773374"/>
            <a:ext cx="5455800" cy="39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97" name="Google Shape;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Diapositive de titr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27" name="Google Shape;27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77800" y="136525"/>
            <a:ext cx="5152823" cy="17476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293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Titre vertical et text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5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5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5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94" name="Google Shape;94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21959" y="129222"/>
            <a:ext cx="1052234" cy="551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27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Titre et contenu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34" name="Google Shape;34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21959" y="129222"/>
            <a:ext cx="1052234" cy="551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853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Titre de sec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41" name="Google Shape;41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800" y="320040"/>
            <a:ext cx="2438400" cy="128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719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Vid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46" name="Google Shape;46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21959" y="129222"/>
            <a:ext cx="1052234" cy="551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93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Deux contenu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5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54" name="Google Shape;54;p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21959" y="129222"/>
            <a:ext cx="1052234" cy="551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335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Comparais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5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5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5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5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64" name="Google Shape;64;p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21959" y="129222"/>
            <a:ext cx="1052234" cy="551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53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Contenu avec légende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5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5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72" name="Google Shape;72;p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21959" y="129222"/>
            <a:ext cx="1052234" cy="551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474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Image avec légende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5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5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5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5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80" name="Google Shape;80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21959" y="129222"/>
            <a:ext cx="1052234" cy="551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547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Titre et texte vertical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5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87" name="Google Shape;87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21959" y="129222"/>
            <a:ext cx="1052234" cy="551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077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sp>
        <p:nvSpPr>
          <p:cNvPr id="15" name="Google Shape;15;p49"/>
          <p:cNvSpPr/>
          <p:nvPr/>
        </p:nvSpPr>
        <p:spPr>
          <a:xfrm>
            <a:off x="12034982" y="0"/>
            <a:ext cx="72000" cy="6858000"/>
          </a:xfrm>
          <a:prstGeom prst="rect">
            <a:avLst/>
          </a:prstGeom>
          <a:solidFill>
            <a:srgbClr val="9E5B3A"/>
          </a:solidFill>
          <a:ln w="12700" cap="flat" cmpd="sng">
            <a:solidFill>
              <a:srgbClr val="9E5B3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49"/>
          <p:cNvSpPr/>
          <p:nvPr/>
        </p:nvSpPr>
        <p:spPr>
          <a:xfrm>
            <a:off x="11924144" y="0"/>
            <a:ext cx="72000" cy="6858000"/>
          </a:xfrm>
          <a:prstGeom prst="rect">
            <a:avLst/>
          </a:prstGeom>
          <a:solidFill>
            <a:srgbClr val="6CA844"/>
          </a:solidFill>
          <a:ln w="12700" cap="flat" cmpd="sng">
            <a:solidFill>
              <a:srgbClr val="6CA84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" name="Google Shape;17;p49"/>
          <p:cNvGrpSpPr/>
          <p:nvPr/>
        </p:nvGrpSpPr>
        <p:grpSpPr>
          <a:xfrm>
            <a:off x="0" y="6066000"/>
            <a:ext cx="792000" cy="792417"/>
            <a:chOff x="0" y="6066000"/>
            <a:chExt cx="792000" cy="792417"/>
          </a:xfrm>
        </p:grpSpPr>
        <p:sp>
          <p:nvSpPr>
            <p:cNvPr id="18" name="Google Shape;18;p49"/>
            <p:cNvSpPr/>
            <p:nvPr/>
          </p:nvSpPr>
          <p:spPr>
            <a:xfrm>
              <a:off x="0" y="6066000"/>
              <a:ext cx="792000" cy="792000"/>
            </a:xfrm>
            <a:prstGeom prst="rtTriangle">
              <a:avLst/>
            </a:prstGeom>
            <a:solidFill>
              <a:srgbClr val="6CA84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49"/>
            <p:cNvSpPr/>
            <p:nvPr/>
          </p:nvSpPr>
          <p:spPr>
            <a:xfrm>
              <a:off x="0" y="6462000"/>
              <a:ext cx="396000" cy="396000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49"/>
            <p:cNvSpPr/>
            <p:nvPr/>
          </p:nvSpPr>
          <p:spPr>
            <a:xfrm>
              <a:off x="0" y="6498417"/>
              <a:ext cx="360000" cy="360000"/>
            </a:xfrm>
            <a:prstGeom prst="rtTriangle">
              <a:avLst/>
            </a:prstGeom>
            <a:solidFill>
              <a:srgbClr val="9E5B3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77169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thacompare.fr/log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oogle Shape;114;p1"/>
          <p:cNvGrpSpPr/>
          <p:nvPr/>
        </p:nvGrpSpPr>
        <p:grpSpPr>
          <a:xfrm>
            <a:off x="0" y="6066000"/>
            <a:ext cx="792000" cy="792417"/>
            <a:chOff x="0" y="6066000"/>
            <a:chExt cx="792000" cy="792417"/>
          </a:xfrm>
        </p:grpSpPr>
        <p:sp>
          <p:nvSpPr>
            <p:cNvPr id="115" name="Google Shape;115;p1"/>
            <p:cNvSpPr/>
            <p:nvPr/>
          </p:nvSpPr>
          <p:spPr>
            <a:xfrm>
              <a:off x="0" y="6066000"/>
              <a:ext cx="792000" cy="792000"/>
            </a:xfrm>
            <a:prstGeom prst="rtTriangle">
              <a:avLst/>
            </a:prstGeom>
            <a:solidFill>
              <a:srgbClr val="6CA84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0" y="6462000"/>
              <a:ext cx="396000" cy="396000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0" y="6498417"/>
              <a:ext cx="360000" cy="360000"/>
            </a:xfrm>
            <a:prstGeom prst="rtTriangle">
              <a:avLst/>
            </a:prstGeom>
            <a:solidFill>
              <a:srgbClr val="9E5B3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" name="Google Shape;99;p1">
            <a:extLst>
              <a:ext uri="{FF2B5EF4-FFF2-40B4-BE49-F238E27FC236}">
                <a16:creationId xmlns:a16="http://schemas.microsoft.com/office/drawing/2014/main" id="{FDAB4BE0-86DB-7205-46E2-80DE6F6F4A4F}"/>
              </a:ext>
            </a:extLst>
          </p:cNvPr>
          <p:cNvSpPr txBox="1">
            <a:spLocks/>
          </p:cNvSpPr>
          <p:nvPr/>
        </p:nvSpPr>
        <p:spPr>
          <a:xfrm>
            <a:off x="1038418" y="2615629"/>
            <a:ext cx="3753952" cy="1888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9950"/>
              </a:buClr>
              <a:buSzPct val="104853"/>
              <a:buFont typeface="Calibri"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Créer votre compte dès maintenant sur le site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9950"/>
              </a:buClr>
              <a:buSzPct val="104853"/>
              <a:buFont typeface="Calibri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9950"/>
              </a:buClr>
              <a:buSzPct val="104853"/>
              <a:buFont typeface="Calibri"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  <a:hlinkClick r:id="rId3"/>
              </a:rPr>
              <a:t>Méthacompare</a:t>
            </a:r>
            <a:endParaRPr kumimoji="0" lang="fr-FR" sz="6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1026" name="Picture 2" descr="Photo de profil de Laetitia Poux">
            <a:extLst>
              <a:ext uri="{FF2B5EF4-FFF2-40B4-BE49-F238E27FC236}">
                <a16:creationId xmlns:a16="http://schemas.microsoft.com/office/drawing/2014/main" id="{3E55996C-AD4B-2C36-0709-9D095BE70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217" y="1958453"/>
            <a:ext cx="3208371" cy="3208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Google Shape;99;p1">
            <a:extLst>
              <a:ext uri="{FF2B5EF4-FFF2-40B4-BE49-F238E27FC236}">
                <a16:creationId xmlns:a16="http://schemas.microsoft.com/office/drawing/2014/main" id="{36C0A4C4-E086-7DC9-8843-58D95360EA0C}"/>
              </a:ext>
            </a:extLst>
          </p:cNvPr>
          <p:cNvSpPr txBox="1">
            <a:spLocks/>
          </p:cNvSpPr>
          <p:nvPr/>
        </p:nvSpPr>
        <p:spPr>
          <a:xfrm>
            <a:off x="6755427" y="5479313"/>
            <a:ext cx="3753953" cy="107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9950"/>
              </a:buClr>
              <a:buSzPct val="104853"/>
              <a:buFont typeface="Calibri"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Votre interlocutrice AAMF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9950"/>
              </a:buClr>
              <a:buSzPct val="104853"/>
              <a:buFont typeface="Calibri"/>
              <a:buNone/>
              <a:tabLst/>
              <a:defRPr/>
            </a:pP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</a:rPr>
              <a:t>Laetitia Poux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9950"/>
              </a:buClr>
              <a:buSzPct val="104853"/>
              <a:buFont typeface="Calibri"/>
              <a:buNone/>
              <a:tabLst/>
              <a:defRPr/>
            </a:pPr>
            <a:endParaRPr lang="fr-FR" sz="17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9950"/>
              </a:buClr>
              <a:buSzPct val="104853"/>
              <a:buFont typeface="Calibri"/>
              <a:buNone/>
              <a:tabLst/>
              <a:defRPr/>
            </a:pPr>
            <a:r>
              <a:rPr lang="fr-F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methacompare@aamf.fr</a:t>
            </a:r>
            <a:endParaRPr kumimoji="0" lang="fr-FR" sz="6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2E5E6F7-9A90-1DD8-35B7-A142B9FC3338}"/>
              </a:ext>
            </a:extLst>
          </p:cNvPr>
          <p:cNvCxnSpPr/>
          <p:nvPr/>
        </p:nvCxnSpPr>
        <p:spPr>
          <a:xfrm>
            <a:off x="5570376" y="2015412"/>
            <a:ext cx="0" cy="37509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8" name="Picture 4">
            <a:extLst>
              <a:ext uri="{FF2B5EF4-FFF2-40B4-BE49-F238E27FC236}">
                <a16:creationId xmlns:a16="http://schemas.microsoft.com/office/drawing/2014/main" id="{B3C64FF3-E190-2D60-50EB-471467568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8429" y="0"/>
            <a:ext cx="3208371" cy="188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</Words>
  <Application>Microsoft Office PowerPoint</Application>
  <PresentationFormat>Grand écran</PresentationFormat>
  <Paragraphs>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1_Thème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Adrien Dain</dc:creator>
  <cp:lastModifiedBy>Adrien Dain</cp:lastModifiedBy>
  <cp:revision>1</cp:revision>
  <dcterms:created xsi:type="dcterms:W3CDTF">2022-07-06T10:13:44Z</dcterms:created>
  <dcterms:modified xsi:type="dcterms:W3CDTF">2022-07-06T10:36:12Z</dcterms:modified>
</cp:coreProperties>
</file>